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0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9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0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3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5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79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7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3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5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4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7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6/28/2022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7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F0609DC-EFA7-7981-2E00-F13899D33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3019E0-FD21-491F-A6EC-470CCB356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2ADC4-4337-0E57-E789-CF608AEBC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2054" y="1357952"/>
            <a:ext cx="3940007" cy="276975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Password Generator Project</a:t>
            </a:r>
            <a:endParaRPr lang="en-IL" sz="54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EEF69-F771-4AB7-CB2B-CFAD55BDC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2054" y="4333164"/>
            <a:ext cx="3940008" cy="84234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By Efi Zavilevich (315536458)</a:t>
            </a:r>
          </a:p>
          <a:p>
            <a:r>
              <a:rPr lang="en-US" dirty="0">
                <a:solidFill>
                  <a:schemeClr val="tx1"/>
                </a:solidFill>
              </a:rPr>
              <a:t>And Noa Lavon (</a:t>
            </a:r>
            <a:r>
              <a:rPr lang="en-IL" dirty="0"/>
              <a:t>208495655</a:t>
            </a:r>
            <a:r>
              <a:rPr lang="en-US" dirty="0"/>
              <a:t>)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7E156-37AF-EA30-8A3D-F97C65FA975F}"/>
              </a:ext>
            </a:extLst>
          </p:cNvPr>
          <p:cNvSpPr txBox="1"/>
          <p:nvPr/>
        </p:nvSpPr>
        <p:spPr>
          <a:xfrm>
            <a:off x="7656300" y="5346900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dirty="0"/>
              <a:t>פרויקט סוף קורס "תכנות בסביבת האינטרנט"</a:t>
            </a:r>
          </a:p>
          <a:p>
            <a:pPr algn="r"/>
            <a:r>
              <a:rPr lang="he-IL" dirty="0"/>
              <a:t>מרצה: ניסים ברמי</a:t>
            </a:r>
          </a:p>
          <a:p>
            <a:pPr algn="r"/>
            <a:r>
              <a:rPr lang="he-IL" dirty="0"/>
              <a:t>המכון הטכנולוגי חולון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798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2161-7B8F-B899-F33A-2CCE0FC5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&amp;</a:t>
            </a:r>
            <a:br>
              <a:rPr lang="en-US" dirty="0"/>
            </a:br>
            <a:r>
              <a:rPr lang="en-US" dirty="0"/>
              <a:t>Inspiration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8CE4C-D394-1F2D-03E2-05793380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was to create a website that manages users’ passwords, and other secret information</a:t>
            </a:r>
          </a:p>
          <a:p>
            <a:r>
              <a:rPr lang="en-US" dirty="0"/>
              <a:t>The inspiration for our project was sites like </a:t>
            </a:r>
            <a:r>
              <a:rPr lang="en-US" dirty="0" err="1"/>
              <a:t>BitWarden</a:t>
            </a:r>
            <a:r>
              <a:rPr lang="en-US" dirty="0"/>
              <a:t>, LastPass, 1password, etc.</a:t>
            </a:r>
          </a:p>
          <a:p>
            <a:pPr lvl="1"/>
            <a:r>
              <a:rPr lang="en-US" dirty="0"/>
              <a:t>Example from “</a:t>
            </a:r>
            <a:r>
              <a:rPr lang="en-US" dirty="0" err="1"/>
              <a:t>BitWarden</a:t>
            </a:r>
            <a:r>
              <a:rPr lang="en-US" dirty="0"/>
              <a:t>”:</a:t>
            </a:r>
          </a:p>
          <a:p>
            <a:pPr lvl="1"/>
            <a:endParaRPr lang="en-IL" dirty="0"/>
          </a:p>
        </p:txBody>
      </p:sp>
      <p:pic>
        <p:nvPicPr>
          <p:cNvPr id="1028" name="Picture 4" descr="Microsoft Apps">
            <a:extLst>
              <a:ext uri="{FF2B5EF4-FFF2-40B4-BE49-F238E27FC236}">
                <a16:creationId xmlns:a16="http://schemas.microsoft.com/office/drawing/2014/main" id="{B7E52293-93E2-892D-1E99-363BF7E1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18" y="2634837"/>
            <a:ext cx="6774657" cy="42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2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B9AF-BB02-326F-3469-EB0BA5B9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JAR module</a:t>
            </a:r>
            <a:br>
              <a:rPr lang="en-US" dirty="0"/>
            </a:br>
            <a:r>
              <a:rPr lang="en-US" sz="2400" dirty="0"/>
              <a:t>(EncryptionModule.jar)</a:t>
            </a: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9760-49EC-D4BC-84D0-3E69EAFC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The algorithmic part of our project focuses on encryption and decryption.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The algorithm offers Asymmetric and Symmetric encryption capabilities (with implementation of RSA and AES respectively)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The Asymmetric algorithm is used to encrypt user logins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The Symmetric algorithm is using the logged in user’s password as a secret key to encrypt and decrypt the user’s stored secrets after login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This allows the user to only remember a single password and have many different passwords stored securely until he logs in.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The module is built on the Strategy design pattern, allowing for scalability. The “encrypt” and “decrypt” functions are exposed by all implementations of the “</a:t>
            </a:r>
            <a:r>
              <a:rPr lang="en-US" dirty="0" err="1"/>
              <a:t>IAlgoEncryption</a:t>
            </a:r>
            <a:r>
              <a:rPr lang="en-US" dirty="0"/>
              <a:t>” interface.</a:t>
            </a: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032AE-9D1E-5859-C2A1-C88E00812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49" y="2938444"/>
            <a:ext cx="298174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B9AF-BB02-326F-3469-EB0BA5B9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8049"/>
            <a:ext cx="3831336" cy="4754880"/>
          </a:xfrm>
        </p:spPr>
        <p:txBody>
          <a:bodyPr/>
          <a:lstStyle/>
          <a:p>
            <a:pPr algn="ctr"/>
            <a:r>
              <a:rPr lang="en-US" sz="4000" dirty="0"/>
              <a:t>Part 2: OOP &amp; DP</a:t>
            </a:r>
            <a:br>
              <a:rPr lang="en-US" sz="4800" dirty="0"/>
            </a:br>
            <a:r>
              <a:rPr lang="en-US" sz="2400" dirty="0"/>
              <a:t>DAO &amp; DM</a:t>
            </a:r>
            <a:br>
              <a:rPr lang="en-US" sz="4800" dirty="0"/>
            </a:b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9760-49EC-D4BC-84D0-3E69EAFC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For part 2, the “</a:t>
            </a:r>
            <a:r>
              <a:rPr lang="en-US" dirty="0" err="1"/>
              <a:t>PasswordGeneratorProject</a:t>
            </a:r>
            <a:r>
              <a:rPr lang="en-US" dirty="0"/>
              <a:t>” was created which depends on the JAR module.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  scalable DAO was created to save users, and user secrets, after encryption.  A JSON implementation was also created. (output: resources/datasource.txt)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 DM was created with classes for logins and secrets.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User secrets are split into data transfer objects inheriting </a:t>
            </a:r>
            <a:r>
              <a:rPr lang="en-US" dirty="0" err="1"/>
              <a:t>AbstractSecretDTO</a:t>
            </a:r>
            <a:r>
              <a:rPr lang="en-US" dirty="0"/>
              <a:t> which hold the secret data as plaintext and </a:t>
            </a:r>
            <a:r>
              <a:rPr lang="en-US" dirty="0" err="1"/>
              <a:t>AbstractSecretEncrypted</a:t>
            </a:r>
            <a:r>
              <a:rPr lang="en-US" dirty="0"/>
              <a:t> which hold the same data as encrypted byte arrays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Since abstract classes are used, to assist in JSON deserialization into the correct inherited classes, an “</a:t>
            </a:r>
            <a:r>
              <a:rPr lang="en-US" dirty="0" err="1"/>
              <a:t>AbstractSerializable</a:t>
            </a:r>
            <a:r>
              <a:rPr lang="en-US" dirty="0"/>
              <a:t>” base class was created which holds the base class name. JSON then uses this information (via </a:t>
            </a:r>
            <a:r>
              <a:rPr lang="en-US" dirty="0" err="1"/>
              <a:t>JSONAbstractAdapter</a:t>
            </a:r>
            <a:r>
              <a:rPr lang="en-US" dirty="0"/>
              <a:t>) to infer the correct inherited class.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All secrets hold some base non-encrypted information (for example, secret name) which is inside the base class</a:t>
            </a:r>
          </a:p>
          <a:p>
            <a:endParaRPr lang="en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2380E5-272F-FA9C-939D-978AF67C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57" y="1545071"/>
            <a:ext cx="2111912" cy="52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7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B9AF-BB02-326F-3469-EB0BA5B9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8049"/>
            <a:ext cx="3831336" cy="4754880"/>
          </a:xfrm>
        </p:spPr>
        <p:txBody>
          <a:bodyPr/>
          <a:lstStyle/>
          <a:p>
            <a:pPr algn="ctr"/>
            <a:r>
              <a:rPr lang="en-US" sz="4000" dirty="0"/>
              <a:t>Part 2: OOP &amp; DP</a:t>
            </a:r>
            <a:br>
              <a:rPr lang="en-US" sz="4800" dirty="0"/>
            </a:br>
            <a:r>
              <a:rPr lang="en-US" sz="2400" dirty="0"/>
              <a:t>Service</a:t>
            </a:r>
            <a:br>
              <a:rPr lang="en-US" sz="4800" dirty="0"/>
            </a:b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9760-49EC-D4BC-84D0-3E69EAFC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Two services were created, one for the user logins and one for the user secrets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Both services use the same base class which forces them to be constructed with a DAO implementation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The login service is constructed with an asymmetric encryption algorithm implementation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The secret service receives a user password with each API call – since we support concurrent users with different passwords. The password is used to create a user-specific symmetric algorithm to encrypt and decrypt only that user’s secrets.</a:t>
            </a:r>
          </a:p>
          <a:p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289DF-8AF8-AF57-3012-19F9245E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76" y="1574892"/>
            <a:ext cx="292458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7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9760-49EC-D4BC-84D0-3E69EAFC6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48" y="758952"/>
            <a:ext cx="6245352" cy="5818396"/>
          </a:xfrm>
        </p:spPr>
        <p:txBody>
          <a:bodyPr>
            <a:noAutofit/>
          </a:bodyPr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A server was made to handle client requests asynchronously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server receives a “Request” object and responds with a “Response” object, both are serialized/deserialized using JSON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request objects holds key-value information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response object either returns a Boolean or a list of secrets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Requests are sent to a controller, using a Factory DP, which builds an appropriate response according to the request type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controllers use the services from part 2 to address the requests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controllers initialize the DAO for the services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/>
              <a:t>Handling the request is done in a thread-safe manner to avoid concurrency issues when accessing DAO</a:t>
            </a:r>
            <a:endParaRPr lang="en-US" sz="1600" dirty="0"/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For the login service, the RSA encryption algorithm is built using private and public keys (loaded from resources/</a:t>
            </a:r>
            <a:r>
              <a:rPr lang="en-US" sz="1600" dirty="0" err="1"/>
              <a:t>privatekey.der</a:t>
            </a:r>
            <a:r>
              <a:rPr lang="en-US" sz="1600" dirty="0"/>
              <a:t>, resources/</a:t>
            </a:r>
            <a:r>
              <a:rPr lang="en-US" sz="1600" dirty="0" err="1"/>
              <a:t>publickey.der</a:t>
            </a:r>
            <a:r>
              <a:rPr lang="en-US" sz="1600" dirty="0"/>
              <a:t> – for demonstration purposes…)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keys were built using OpenSSL for this purpose</a:t>
            </a:r>
            <a:endParaRPr lang="en-IL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A35A01-9DEB-6FE5-8CB2-089C0E7EF62C}"/>
              </a:ext>
            </a:extLst>
          </p:cNvPr>
          <p:cNvSpPr txBox="1">
            <a:spLocks/>
          </p:cNvSpPr>
          <p:nvPr/>
        </p:nvSpPr>
        <p:spPr>
          <a:xfrm>
            <a:off x="761999" y="89821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3:</a:t>
            </a:r>
            <a:br>
              <a:rPr lang="en-US" dirty="0"/>
            </a:br>
            <a:r>
              <a:rPr lang="en-US" dirty="0"/>
              <a:t>Server</a:t>
            </a:r>
            <a:br>
              <a:rPr lang="en-US" dirty="0"/>
            </a:b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7CB15A-9F84-4A97-5082-FAA0E195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766552"/>
            <a:ext cx="218152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5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9760-49EC-D4BC-84D0-3E69EAFC6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48" y="758952"/>
            <a:ext cx="6245352" cy="5818396"/>
          </a:xfrm>
        </p:spPr>
        <p:txBody>
          <a:bodyPr>
            <a:noAutofit/>
          </a:bodyPr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A new project was made - “</a:t>
            </a:r>
            <a:r>
              <a:rPr lang="en-US" sz="1600" dirty="0" err="1"/>
              <a:t>PasswordGeneratorClient</a:t>
            </a:r>
            <a:r>
              <a:rPr lang="en-US" sz="1600" dirty="0"/>
              <a:t>”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Client is implemented with MVC architecture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view was built using Swing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controller links the UI actions to the relevant model 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There are two models, one for logins and one for secrets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models create a connection to the server, build and send a request and wait for a response, then close the connection.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UUIDs are used to make sure the response was </a:t>
            </a:r>
            <a:r>
              <a:rPr lang="en-US" sz="1600"/>
              <a:t>received by the </a:t>
            </a:r>
            <a:r>
              <a:rPr lang="en-US" sz="1600" dirty="0"/>
              <a:t>same client that made the request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The controller forwards the response from the model to the view, to be displayed to the user.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/>
              <a:t>A video demonstration of the UI is included alongside this presentation the project files 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IL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A35A01-9DEB-6FE5-8CB2-089C0E7EF62C}"/>
              </a:ext>
            </a:extLst>
          </p:cNvPr>
          <p:cNvSpPr txBox="1">
            <a:spLocks/>
          </p:cNvSpPr>
          <p:nvPr/>
        </p:nvSpPr>
        <p:spPr>
          <a:xfrm>
            <a:off x="761999" y="89821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4:</a:t>
            </a:r>
            <a:br>
              <a:rPr lang="en-US" dirty="0"/>
            </a:br>
            <a:r>
              <a:rPr lang="en-US" dirty="0"/>
              <a:t>Client</a:t>
            </a:r>
            <a:br>
              <a:rPr lang="en-US" dirty="0"/>
            </a:b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6AF98-3C1D-3B2D-44CC-A77549F70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61" y="1716716"/>
            <a:ext cx="2720567" cy="486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9295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751</Words>
  <Application>Microsoft Office PowerPoint</Application>
  <PresentationFormat>Widescreen</PresentationFormat>
  <Paragraphs>50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Sitka Banner</vt:lpstr>
      <vt:lpstr>HeadlinesVTI</vt:lpstr>
      <vt:lpstr>Password Generator Project</vt:lpstr>
      <vt:lpstr>Concept &amp; Inspiration</vt:lpstr>
      <vt:lpstr>Part 1: JAR module (EncryptionModule.jar) </vt:lpstr>
      <vt:lpstr>Part 2: OOP &amp; DP DAO &amp; DM  </vt:lpstr>
      <vt:lpstr>Part 2: OOP &amp; DP Service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Generator Project</dc:title>
  <dc:creator>Efi Zavilevich</dc:creator>
  <cp:lastModifiedBy>Efi Zavilevich</cp:lastModifiedBy>
  <cp:revision>4</cp:revision>
  <dcterms:created xsi:type="dcterms:W3CDTF">2022-06-28T05:52:07Z</dcterms:created>
  <dcterms:modified xsi:type="dcterms:W3CDTF">2022-06-28T07:32:25Z</dcterms:modified>
</cp:coreProperties>
</file>